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2" r:id="rId2"/>
    <p:sldId id="483" r:id="rId3"/>
    <p:sldId id="486" r:id="rId4"/>
    <p:sldId id="485" r:id="rId5"/>
    <p:sldId id="484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FF99FF"/>
    <a:srgbClr val="CC3300"/>
    <a:srgbClr val="B2B2B2"/>
    <a:srgbClr val="FF6633"/>
    <a:srgbClr val="03E1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38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182" y="-79"/>
      </p:cViewPr>
      <p:guideLst>
        <p:guide orient="horz" pos="2163"/>
        <p:guide pos="2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2700" y="-6350"/>
            <a:ext cx="30591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6" tIns="0" rIns="19096" bIns="0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000" b="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-6350"/>
            <a:ext cx="30591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6" tIns="0" rIns="19096" bIns="0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000" b="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2150"/>
            <a:ext cx="4654550" cy="3490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18013"/>
            <a:ext cx="5203825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2700" y="8845550"/>
            <a:ext cx="30591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6" tIns="0" rIns="19096" bIns="0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000" b="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45550"/>
            <a:ext cx="30591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6" tIns="0" rIns="19096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b="0" i="1"/>
            </a:lvl1pPr>
          </a:lstStyle>
          <a:p>
            <a:fld id="{013EA4DF-945E-4E2B-85F2-786E701BBC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23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8788" algn="l" defTabSz="9223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9163" algn="l" defTabSz="9223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4775" algn="l" defTabSz="9223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33563" algn="l" defTabSz="9223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EA4DF-945E-4E2B-85F2-786E701BBC1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080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EA4DF-945E-4E2B-85F2-786E701BBC1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1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EA4DF-945E-4E2B-85F2-786E701BBC1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0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108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61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3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7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280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72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601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07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49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656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102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1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488" y="5943600"/>
            <a:ext cx="7985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800" b="1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3600" b="1">
          <a:solidFill>
            <a:schemeClr val="tx2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Ø"/>
        <a:defRPr sz="3400" b="1">
          <a:solidFill>
            <a:schemeClr val="tx2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q"/>
        <a:defRPr sz="3200" b="1">
          <a:solidFill>
            <a:schemeClr val="tx2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o"/>
        <a:defRPr sz="3000" b="1">
          <a:solidFill>
            <a:schemeClr val="tx2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o"/>
        <a:defRPr sz="3000" b="1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o"/>
        <a:defRPr sz="3000" b="1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o"/>
        <a:defRPr sz="3000" b="1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o"/>
        <a:defRPr sz="3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346575" y="736600"/>
            <a:ext cx="360363" cy="725488"/>
          </a:xfrm>
          <a:noFill/>
        </p:spPr>
        <p:txBody>
          <a:bodyPr wrap="none" lIns="106128" tIns="42451" rIns="106128" bIns="42451" anchor="t">
            <a:spAutoFit/>
          </a:bodyPr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270125" y="685800"/>
            <a:ext cx="460375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19175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19175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19175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19175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19175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0" dirty="0">
                <a:solidFill>
                  <a:schemeClr val="tx2"/>
                </a:solidFill>
              </a:rPr>
              <a:t>FAPTC</a:t>
            </a:r>
            <a:endParaRPr lang="en-US" altLang="en-US" sz="8000" b="0" dirty="0">
              <a:solidFill>
                <a:srgbClr val="FF99FF"/>
              </a:solidFill>
            </a:endParaRP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2274929"/>
          </a:xfrm>
        </p:spPr>
        <p:txBody>
          <a:bodyPr lIns="74289" tIns="29184" rIns="74289" bIns="29184">
            <a:spAutoFit/>
          </a:bodyPr>
          <a:lstStyle/>
          <a:p>
            <a:pPr marL="249238" indent="-249238" algn="ctr" defTabSz="639763" eaLnBrk="1" hangingPunct="1">
              <a:spcBef>
                <a:spcPct val="45000"/>
              </a:spcBef>
              <a:buFontTx/>
              <a:buNone/>
              <a:defRPr/>
            </a:pPr>
            <a:r>
              <a:rPr lang="en-US" sz="4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 Faculty Appointment, Promotion and Tenure Committee</a:t>
            </a:r>
            <a:endParaRPr lang="en-US" sz="4800" b="0" dirty="0" smtClean="0">
              <a:solidFill>
                <a:schemeClr val="tx1"/>
              </a:solidFill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668" y="5760720"/>
            <a:ext cx="4086664" cy="6400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153400" y="5715000"/>
            <a:ext cx="990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03" y="381000"/>
            <a:ext cx="8898835" cy="6019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178903" y="533400"/>
            <a:ext cx="8898835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1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623"/>
          <a:stretch/>
        </p:blipFill>
        <p:spPr>
          <a:xfrm>
            <a:off x="152399" y="76200"/>
            <a:ext cx="8882743" cy="579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439" y="6019800"/>
            <a:ext cx="4086664" cy="6400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52400" y="304800"/>
            <a:ext cx="8898835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88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8382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 smtClean="0"/>
              <a:t>Academic Year 2018</a:t>
            </a:r>
            <a:endParaRPr lang="en-US" altLang="en-US" sz="3600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Decisions on approximately 18 primary faculty appointments and promotions.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Extensive discussions on improving processing of dossiers and procedures.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Finalized the FAPTC operating manual including extensive discussion of the infamous Appendix D.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668" y="5943600"/>
            <a:ext cx="4086664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1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Guidelines</a:t>
            </a:r>
            <a:r>
              <a:rPr lang="en-US" altLang="en-US" sz="3600" b="0" dirty="0" smtClean="0"/>
              <a:t> for evaluation</a:t>
            </a:r>
            <a:endParaRPr lang="en-US" altLang="en-US" sz="36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70" y="1038446"/>
            <a:ext cx="8328660" cy="55147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-2700000">
            <a:off x="1612280" y="3380325"/>
            <a:ext cx="5919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NOT A CHECK LIST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42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00FF"/>
      </a:dk2>
      <a:lt2>
        <a:srgbClr val="FFFFFF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CC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57</Words>
  <Application>Microsoft Office PowerPoint</Application>
  <PresentationFormat>On-screen Show (4:3)</PresentationFormat>
  <Paragraphs>12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MS PGothic</vt:lpstr>
      <vt:lpstr>Arial</vt:lpstr>
      <vt:lpstr>Wingdings</vt:lpstr>
      <vt:lpstr>Default Design</vt:lpstr>
      <vt:lpstr> </vt:lpstr>
      <vt:lpstr>PowerPoint Presentation</vt:lpstr>
      <vt:lpstr>PowerPoint Presentation</vt:lpstr>
      <vt:lpstr>PowerPoint Presentation</vt:lpstr>
      <vt:lpstr>Guidelines for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Rita Wherry</dc:creator>
  <cp:lastModifiedBy>Barchowsky, Aaron</cp:lastModifiedBy>
  <cp:revision>412</cp:revision>
  <cp:lastPrinted>2014-12-12T18:23:02Z</cp:lastPrinted>
  <dcterms:created xsi:type="dcterms:W3CDTF">1998-08-13T15:32:06Z</dcterms:created>
  <dcterms:modified xsi:type="dcterms:W3CDTF">2018-10-10T19:25:13Z</dcterms:modified>
</cp:coreProperties>
</file>